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0318-141F-4ADA-B29D-58B7C21DEC2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E5DF-7D5C-4544-9356-9CD5E31E70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rst,second and third ionisation enthalpy of transition elements d'block ele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7721599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2019-08-28T04:06:58Z</dcterms:created>
  <dcterms:modified xsi:type="dcterms:W3CDTF">2019-08-28T04:07:45Z</dcterms:modified>
</cp:coreProperties>
</file>